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19900" cy="99187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2364" y="-1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0BDB3-CDA1-45D6-A6B5-05DEEECA1D76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14538" y="744538"/>
            <a:ext cx="2790825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4E50A-B7D7-4D07-AB43-FE77483EB0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673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014538" y="744538"/>
            <a:ext cx="2790825" cy="37195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4E50A-B7D7-4D07-AB43-FE77483EB0F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1551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8DF1-C38B-47C7-932A-5F75D4DEA42D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D619-CF9F-473B-AB02-7E74F54100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491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8DF1-C38B-47C7-932A-5F75D4DEA42D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D619-CF9F-473B-AB02-7E74F54100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2359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8DF1-C38B-47C7-932A-5F75D4DEA42D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D619-CF9F-473B-AB02-7E74F54100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7657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8DF1-C38B-47C7-932A-5F75D4DEA42D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D619-CF9F-473B-AB02-7E74F54100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448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8DF1-C38B-47C7-932A-5F75D4DEA42D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D619-CF9F-473B-AB02-7E74F54100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041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8DF1-C38B-47C7-932A-5F75D4DEA42D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D619-CF9F-473B-AB02-7E74F54100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867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8DF1-C38B-47C7-932A-5F75D4DEA42D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D619-CF9F-473B-AB02-7E74F54100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7080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8DF1-C38B-47C7-932A-5F75D4DEA42D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D619-CF9F-473B-AB02-7E74F54100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3613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8DF1-C38B-47C7-932A-5F75D4DEA42D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D619-CF9F-473B-AB02-7E74F54100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3004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8DF1-C38B-47C7-932A-5F75D4DEA42D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D619-CF9F-473B-AB02-7E74F54100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9438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8DF1-C38B-47C7-932A-5F75D4DEA42D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D619-CF9F-473B-AB02-7E74F54100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75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31000">
              <a:srgbClr val="FFFF00">
                <a:lumMod val="100000"/>
              </a:srgbClr>
            </a:gs>
            <a:gs pos="100000">
              <a:srgbClr val="FF00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D8DF1-C38B-47C7-932A-5F75D4DEA42D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8D619-CF9F-473B-AB02-7E74F54100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8436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0718">
            <a:off x="144180" y="2752399"/>
            <a:ext cx="1795643" cy="2244555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20400000" lon="19800000" rev="1200000"/>
            </a:camera>
            <a:lightRig rig="threePt" dir="t"/>
          </a:scene3d>
          <a:sp3d contourW="6350" prstMaterial="plastic">
            <a:bevelT w="101600" h="101600"/>
            <a:contourClr>
              <a:srgbClr val="969696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04664" y="251520"/>
            <a:ext cx="5829300" cy="1960033"/>
          </a:xfrm>
        </p:spPr>
        <p:txBody>
          <a:bodyPr>
            <a:noAutofit/>
          </a:bodyPr>
          <a:lstStyle/>
          <a:p>
            <a:r>
              <a:rPr lang="de-DE" sz="6600" b="1" dirty="0" smtClean="0">
                <a:solidFill>
                  <a:schemeClr val="bg1"/>
                </a:solidFill>
                <a:latin typeface="Freestyle Script" panose="030804020302050B0404" pitchFamily="66" charset="0"/>
              </a:rPr>
              <a:t>Feuerwehr Rastatt </a:t>
            </a:r>
            <a:br>
              <a:rPr lang="de-DE" sz="6600" b="1" dirty="0" smtClean="0">
                <a:solidFill>
                  <a:schemeClr val="bg1"/>
                </a:solidFill>
                <a:latin typeface="Freestyle Script" panose="030804020302050B0404" pitchFamily="66" charset="0"/>
              </a:rPr>
            </a:br>
            <a:r>
              <a:rPr lang="de-DE" sz="6600" b="1" dirty="0" smtClean="0">
                <a:solidFill>
                  <a:schemeClr val="bg1"/>
                </a:solidFill>
                <a:latin typeface="Freestyle Script" panose="030804020302050B0404" pitchFamily="66" charset="0"/>
              </a:rPr>
              <a:t>Abteilung </a:t>
            </a:r>
            <a:r>
              <a:rPr lang="de-DE" sz="6600" b="1" dirty="0" err="1" smtClean="0">
                <a:solidFill>
                  <a:schemeClr val="bg1"/>
                </a:solidFill>
                <a:latin typeface="Freestyle Script" panose="030804020302050B0404" pitchFamily="66" charset="0"/>
              </a:rPr>
              <a:t>Ottersdorf</a:t>
            </a:r>
            <a:endParaRPr lang="de-DE" sz="6600" b="1" dirty="0">
              <a:solidFill>
                <a:schemeClr val="bg1"/>
              </a:solidFill>
              <a:latin typeface="Freestyle Script" panose="030804020302050B0404" pitchFamily="66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42003" y="2123728"/>
            <a:ext cx="4800600" cy="7272808"/>
          </a:xfrm>
        </p:spPr>
        <p:txBody>
          <a:bodyPr>
            <a:normAutofit/>
          </a:bodyPr>
          <a:lstStyle/>
          <a:p>
            <a:r>
              <a:rPr lang="de-DE" sz="4800" b="1" u="sng" dirty="0" smtClean="0">
                <a:solidFill>
                  <a:schemeClr val="bg1"/>
                </a:solidFill>
                <a:latin typeface="Freestyle Script" panose="030804020302050B0404" pitchFamily="66" charset="0"/>
              </a:rPr>
              <a:t>Feuerwehrfest</a:t>
            </a:r>
          </a:p>
          <a:p>
            <a:r>
              <a:rPr lang="de-DE" sz="3600" b="1" dirty="0" smtClean="0">
                <a:solidFill>
                  <a:schemeClr val="bg1"/>
                </a:solidFill>
                <a:latin typeface="Freestyle Script" panose="030804020302050B0404" pitchFamily="66" charset="0"/>
              </a:rPr>
              <a:t>Mittwoch 09.05.2018</a:t>
            </a:r>
          </a:p>
          <a:p>
            <a:r>
              <a:rPr lang="de-DE" sz="3600" b="1" dirty="0">
                <a:solidFill>
                  <a:schemeClr val="bg1"/>
                </a:solidFill>
                <a:latin typeface="Freestyle Script" panose="030804020302050B0404" pitchFamily="66" charset="0"/>
              </a:rPr>
              <a:t>a</a:t>
            </a:r>
            <a:r>
              <a:rPr lang="de-DE" sz="3600" b="1" dirty="0" smtClean="0">
                <a:solidFill>
                  <a:schemeClr val="bg1"/>
                </a:solidFill>
                <a:latin typeface="Freestyle Script" panose="030804020302050B0404" pitchFamily="66" charset="0"/>
              </a:rPr>
              <a:t>b 18 Uhr </a:t>
            </a:r>
            <a:r>
              <a:rPr lang="de-DE" sz="3600" b="1" dirty="0" smtClean="0">
                <a:solidFill>
                  <a:schemeClr val="bg1"/>
                </a:solidFill>
                <a:latin typeface="Freestyle Script" panose="030804020302050B0404" pitchFamily="66" charset="0"/>
              </a:rPr>
              <a:t>Festbetrieb</a:t>
            </a:r>
          </a:p>
          <a:p>
            <a:r>
              <a:rPr lang="de-DE" sz="3600" b="1" dirty="0" smtClean="0">
                <a:solidFill>
                  <a:schemeClr val="bg1"/>
                </a:solidFill>
                <a:latin typeface="Freestyle Script" panose="030804020302050B0404" pitchFamily="66" charset="0"/>
              </a:rPr>
              <a:t>______________</a:t>
            </a:r>
            <a:endParaRPr lang="de-DE" sz="3600" b="1" dirty="0">
              <a:solidFill>
                <a:schemeClr val="bg1"/>
              </a:solidFill>
              <a:latin typeface="Freestyle Script" panose="030804020302050B0404" pitchFamily="66" charset="0"/>
            </a:endParaRPr>
          </a:p>
          <a:p>
            <a:endParaRPr lang="de-DE" sz="900" b="1" dirty="0" smtClean="0">
              <a:solidFill>
                <a:schemeClr val="bg1"/>
              </a:solidFill>
              <a:latin typeface="Freestyle Script" panose="030804020302050B0404" pitchFamily="66" charset="0"/>
            </a:endParaRPr>
          </a:p>
          <a:p>
            <a:r>
              <a:rPr lang="de-DE" sz="3600" b="1" dirty="0" smtClean="0">
                <a:solidFill>
                  <a:schemeClr val="bg1"/>
                </a:solidFill>
                <a:latin typeface="Freestyle Script" panose="030804020302050B0404" pitchFamily="66" charset="0"/>
              </a:rPr>
              <a:t>Donnerstag </a:t>
            </a:r>
            <a:r>
              <a:rPr lang="de-DE" sz="3600" b="1" dirty="0" smtClean="0">
                <a:solidFill>
                  <a:schemeClr val="bg1"/>
                </a:solidFill>
                <a:latin typeface="Freestyle Script" panose="030804020302050B0404" pitchFamily="66" charset="0"/>
              </a:rPr>
              <a:t>10.05.2018 (Vatertag)</a:t>
            </a:r>
          </a:p>
          <a:p>
            <a:r>
              <a:rPr lang="de-DE" sz="3600" b="1" dirty="0">
                <a:solidFill>
                  <a:schemeClr val="bg1"/>
                </a:solidFill>
                <a:latin typeface="Freestyle Script" panose="030804020302050B0404" pitchFamily="66" charset="0"/>
              </a:rPr>
              <a:t>a</a:t>
            </a:r>
            <a:r>
              <a:rPr lang="de-DE" sz="3600" b="1" dirty="0" smtClean="0">
                <a:solidFill>
                  <a:schemeClr val="bg1"/>
                </a:solidFill>
                <a:latin typeface="Freestyle Script" panose="030804020302050B0404" pitchFamily="66" charset="0"/>
              </a:rPr>
              <a:t>b 9 Uhr </a:t>
            </a:r>
            <a:r>
              <a:rPr lang="de-DE" sz="3600" b="1" dirty="0" smtClean="0">
                <a:solidFill>
                  <a:schemeClr val="bg1"/>
                </a:solidFill>
                <a:latin typeface="Freestyle Script" panose="030804020302050B0404" pitchFamily="66" charset="0"/>
              </a:rPr>
              <a:t>Festbetrieb</a:t>
            </a:r>
            <a:endParaRPr lang="de-DE" sz="1600" b="1" dirty="0" smtClean="0">
              <a:solidFill>
                <a:schemeClr val="bg1"/>
              </a:solidFill>
              <a:latin typeface="Freestyle Script" panose="030804020302050B0404" pitchFamily="66" charset="0"/>
            </a:endParaRPr>
          </a:p>
          <a:p>
            <a:endParaRPr lang="de-DE" sz="1800" b="1" dirty="0">
              <a:solidFill>
                <a:schemeClr val="bg1"/>
              </a:solidFill>
              <a:latin typeface="Freestyle Script" panose="030804020302050B0404" pitchFamily="66" charset="0"/>
            </a:endParaRPr>
          </a:p>
          <a:p>
            <a:r>
              <a:rPr lang="de-DE" sz="2800" b="1" dirty="0" smtClean="0">
                <a:solidFill>
                  <a:schemeClr val="bg1"/>
                </a:solidFill>
                <a:latin typeface="Freestyle Script" panose="030804020302050B0404" pitchFamily="66" charset="0"/>
              </a:rPr>
              <a:t>Von 15 Uhr – 17 Uhr Rundfahrten mit dem Feuerwehrauto und „Löschübungen“ für die Kleinen</a:t>
            </a:r>
          </a:p>
          <a:p>
            <a:endParaRPr lang="de-DE" sz="2800" b="1" dirty="0" smtClean="0">
              <a:solidFill>
                <a:schemeClr val="bg1"/>
              </a:solidFill>
              <a:latin typeface="Freestyle Script" panose="030804020302050B0404" pitchFamily="66" charset="0"/>
            </a:endParaRPr>
          </a:p>
          <a:p>
            <a:r>
              <a:rPr lang="de-DE" sz="2400" b="1" dirty="0">
                <a:solidFill>
                  <a:schemeClr val="bg1"/>
                </a:solidFill>
                <a:latin typeface="Freestyle Script" panose="030804020302050B0404" pitchFamily="66" charset="0"/>
              </a:rPr>
              <a:t>Für musikalische Unterhaltung und das leibliche Wohl ist wie immer bestens </a:t>
            </a:r>
            <a:r>
              <a:rPr lang="de-DE" sz="2400" b="1" dirty="0" smtClean="0">
                <a:solidFill>
                  <a:schemeClr val="bg1"/>
                </a:solidFill>
                <a:latin typeface="Freestyle Script" panose="030804020302050B0404" pitchFamily="66" charset="0"/>
              </a:rPr>
              <a:t>gesorgt</a:t>
            </a:r>
          </a:p>
          <a:p>
            <a:endParaRPr lang="de-DE" sz="2800" dirty="0" smtClean="0">
              <a:solidFill>
                <a:schemeClr val="bg1"/>
              </a:solidFill>
              <a:latin typeface="Freestyle Script" panose="030804020302050B04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515" y="2699792"/>
            <a:ext cx="1584176" cy="2217048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perspectiveContrastingLeftFacing" fov="7200000">
              <a:rot lat="21000000" lon="1200000" rev="21000000"/>
            </a:camera>
            <a:lightRig rig="twoPt" dir="t">
              <a:rot lat="0" lon="0" rev="5400000"/>
            </a:lightRig>
          </a:scene3d>
          <a:sp3d extrusionH="76200" prstMaterial="softEdge">
            <a:bevelT w="165100" prst="coolSlant"/>
            <a:bevelB prst="angle"/>
            <a:extrusionClr>
              <a:schemeClr val="bg1"/>
            </a:extrusionClr>
            <a:contourClr>
              <a:schemeClr val="bg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087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Bildschirmpräsentation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Freestyle Script</vt:lpstr>
      <vt:lpstr>Larissa</vt:lpstr>
      <vt:lpstr>Feuerwehr Rastatt  Abteilung Ottersdorf</vt:lpstr>
    </vt:vector>
  </TitlesOfParts>
  <Company>Daimler AG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Stueber, Thomas (054)</dc:creator>
  <cp:lastModifiedBy>Stueber, Thomas (054)</cp:lastModifiedBy>
  <cp:revision>15</cp:revision>
  <dcterms:created xsi:type="dcterms:W3CDTF">2015-09-20T23:02:49Z</dcterms:created>
  <dcterms:modified xsi:type="dcterms:W3CDTF">2018-04-05T00:00:30Z</dcterms:modified>
</cp:coreProperties>
</file>